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8" r:id="rId17"/>
    <p:sldId id="273" r:id="rId18"/>
    <p:sldId id="275" r:id="rId19"/>
    <p:sldId id="274" r:id="rId20"/>
    <p:sldId id="277" r:id="rId21"/>
    <p:sldId id="276" r:id="rId22"/>
    <p:sldId id="279" r:id="rId23"/>
    <p:sldId id="280" r:id="rId24"/>
    <p:sldId id="281" r:id="rId25"/>
    <p:sldId id="308" r:id="rId26"/>
    <p:sldId id="309" r:id="rId27"/>
    <p:sldId id="310" r:id="rId28"/>
    <p:sldId id="282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565"/>
    <a:srgbClr val="797979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0" autoAdjust="0"/>
    <p:restoredTop sz="92265" autoAdjust="0"/>
  </p:normalViewPr>
  <p:slideViewPr>
    <p:cSldViewPr snapToGrid="0">
      <p:cViewPr>
        <p:scale>
          <a:sx n="66" d="100"/>
          <a:sy n="66" d="100"/>
        </p:scale>
        <p:origin x="130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6740-0DE3-44DF-91BC-9CA6D6D71F14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AFD8D-AA0A-4F80-A452-B637D5959B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86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FD8D-AA0A-4F80-A452-B637D5959B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9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79732-505F-4F42-9C47-66D9C19DB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90317B-C4CD-4AD2-89E8-BB9164565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622CEA-47BB-4CF2-926B-A06BA3B4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6BD585-B756-4811-8C46-B6F5CBA7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D9E6B-9466-4259-B661-1F5685CA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52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522E6-908D-4050-99EB-A24DFEAE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A9C88-FCAA-4A74-82E0-8DF320862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4CCBF-D16B-49F0-89C4-42CB7398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84DFB2-736C-4C57-AD45-6E342CC4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25EE8-6444-426A-B65F-239FF053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1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F87685-3B30-4C50-8D19-618ACBE47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26C9FF-6D24-475E-9385-77D94FEBA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5A46DA-C132-4D07-84B0-F786D4C0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7A9467-FA79-4D46-95A7-03AC07EB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F4A60-7825-4A41-9657-15BE3CBF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55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4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BD36F-C3D2-4E03-8AF6-64C88018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F20C2-BC3E-4DB2-97A0-E37C9AA6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83AC71-C6B5-42CA-B511-4F060A11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1DF1B-82C5-42F6-8F9F-D57C1FD0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4B4063-20EF-4C27-9B58-46ECBA73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17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91DBF-4BB1-4E2D-B6B8-DAB63476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AAC111-1372-4CA9-B169-7AEBEEEBA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14FF05-5A50-42FD-B833-49D2966A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5A927-58EB-47EA-B92A-20A9BCF7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896397-6DFF-441E-BB84-3237A889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0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9F442-85DD-47EF-A9D1-F3C38A17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24E66-090A-4BBF-B293-303C7EE43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59D6CA-B2FE-446F-9A12-81C1D4328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D76DE-7C03-4D54-B040-3189F9E6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ED3501-B4A8-42D5-80F9-4A4A5DC6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367DD-0A32-4C87-85A6-A8DB35B8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0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EDAA4-C2F7-4430-8648-79C1F448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9E3B2C-2EC5-4BD1-9202-FBEEA0CFB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1DEEDA-2335-4763-8C3F-94D8E466E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F59E05-180E-4148-BC03-AD7A541F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7F221-D73D-41A0-BC9D-0ED8FD083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C691D2-2830-454C-8B58-F269235F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E4BBD2-7DBF-4AC9-91E7-30738394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E9623E-ED64-4202-AA3E-137DF152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9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A444E-2BAF-444F-88DC-21F9933F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7D6CB8-BBE8-40D7-8587-92A72191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3BC7FA-F4B6-4037-8FC3-D4688FB1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B602D1-B9E2-4771-BB1E-BEB0187A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9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AB367D-733C-4850-9241-38C57C99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C15F46-5011-47A4-B224-3E044FB1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29473-C83C-499F-B7A1-33E19566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33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D5081-585F-44F9-9FC1-D7BD11D1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C42CD-A631-4F59-B661-434C584B6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5B9245-5438-4F96-8E02-2EC7B9DB2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63465C-F515-47C7-A0E0-44C03088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AE6B83-5B00-4060-9FD5-99AEF1F00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6B623A-E265-4AA6-BA79-50B383D4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A22C9-FBD5-4150-9039-AA16F6C6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FD511E-8781-44AD-8943-F2B4B55B8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D0B95-A03C-4A0F-AE60-927B60A1A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B30750-7964-497C-B8D1-7D75AC3A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CB2C2-16F4-49FD-9890-56108AB0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52EB20-22C9-4423-B2A5-5568ADFF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74789F-FE74-4F80-9A52-D9448468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E66B28-0C1F-4194-B745-D0FA54FC1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CE4A3-D61D-4C04-A376-3DA49FE8C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86F2-8C5D-4A0E-A21B-A13D3D64D11C}" type="datetimeFigureOut">
              <a:rPr lang="zh-CN" altLang="en-US" smtClean="0"/>
              <a:t>2020/7/22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DEBE3E-54A8-4A81-A8D0-5C0119758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513A2-DA8B-4609-BC44-0B5FB78A6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CEB3E-6922-41C4-9F36-DFBE99EFC1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1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4FCB22E-8DFC-4254-B998-D32DF8919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6809FD-5457-42D4-8B8B-B797702AB327}"/>
              </a:ext>
            </a:extLst>
          </p:cNvPr>
          <p:cNvSpPr txBox="1"/>
          <p:nvPr/>
        </p:nvSpPr>
        <p:spPr>
          <a:xfrm>
            <a:off x="4252316" y="3569227"/>
            <a:ext cx="390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张靖祥  计算机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172  2017304010413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B2450F-AC73-40AB-8201-1D464187A806}"/>
              </a:ext>
            </a:extLst>
          </p:cNvPr>
          <p:cNvSpPr/>
          <p:nvPr/>
        </p:nvSpPr>
        <p:spPr>
          <a:xfrm>
            <a:off x="1389825" y="1807538"/>
            <a:ext cx="962570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基于</a:t>
            </a:r>
            <a:r>
              <a:rPr lang="en-US" altLang="zh-C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SSM</a:t>
            </a:r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框架的档案修改系统的设计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CDA1E-4050-48B6-952D-25A9B3FC4757}"/>
              </a:ext>
            </a:extLst>
          </p:cNvPr>
          <p:cNvSpPr txBox="1"/>
          <p:nvPr/>
        </p:nvSpPr>
        <p:spPr>
          <a:xfrm>
            <a:off x="3948555" y="4132442"/>
            <a:ext cx="450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2020-07-21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468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AC1305-405C-4123-B74A-D344D148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ACA41D-37FD-4B57-AF88-49E317388940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362FB-E595-46C8-9059-F9CBEEF1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715" y="266700"/>
            <a:ext cx="393857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AC1305-405C-4123-B74A-D344D148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ACA41D-37FD-4B57-AF88-49E317388940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7362FB-E595-46C8-9059-F9CBEEF1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715" y="266700"/>
            <a:ext cx="393857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0E8C88-C0EA-47B7-AA5A-F239AB55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895212-D708-40A6-BA83-E42A1AC2E609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CEE05D-5243-4241-9256-0A28095C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09" y="245552"/>
            <a:ext cx="3964782" cy="16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F8C381-4836-4F48-9426-00E1B01A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895212-D708-40A6-BA83-E42A1AC2E60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CEE05D-5243-4241-9256-0A28095C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09" y="245552"/>
            <a:ext cx="3964782" cy="16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24081BA-B58D-4C0C-93B4-BD5CA230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C741FC-4FFA-4A8E-87B2-02CC9746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9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39534E-048C-4560-9F96-601ADB96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3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9B0431-BD16-4BCB-9201-36E405AC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407E53-1E14-406B-BFBA-8C00CEAB9BD4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D12739-3C33-414A-8870-0027FE74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18" y="233915"/>
            <a:ext cx="4035162" cy="56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273E80-46D1-4B42-984F-42EB6F1E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6923841-087B-4064-8514-2F62ACBA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1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EBC3315-2282-4C38-9044-F2138C5A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CC323A-0D85-424D-A652-24EB264D7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F323B27-FEE9-42D9-B6B4-3E1110F3161E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395AEF1-2DE3-43CD-BE59-CF73C3EB4B05}"/>
              </a:ext>
            </a:extLst>
          </p:cNvPr>
          <p:cNvGrpSpPr/>
          <p:nvPr/>
        </p:nvGrpSpPr>
        <p:grpSpPr>
          <a:xfrm>
            <a:off x="0" y="2734208"/>
            <a:ext cx="12192001" cy="2074097"/>
            <a:chOff x="0" y="2734208"/>
            <a:chExt cx="12192001" cy="2074097"/>
          </a:xfrm>
        </p:grpSpPr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75846BBC-1FCE-4454-A2C1-CFF15C1CD85E}"/>
                </a:ext>
              </a:extLst>
            </p:cNvPr>
            <p:cNvSpPr/>
            <p:nvPr/>
          </p:nvSpPr>
          <p:spPr>
            <a:xfrm>
              <a:off x="0" y="3667874"/>
              <a:ext cx="12192001" cy="1140431"/>
            </a:xfrm>
            <a:prstGeom prst="rightArrow">
              <a:avLst>
                <a:gd name="adj1" fmla="val 31982"/>
                <a:gd name="adj2" fmla="val 50000"/>
              </a:avLst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7CF83E3-5ECF-433B-B63B-361C61AA2AA6}"/>
                </a:ext>
              </a:extLst>
            </p:cNvPr>
            <p:cNvSpPr/>
            <p:nvPr/>
          </p:nvSpPr>
          <p:spPr>
            <a:xfrm>
              <a:off x="1325366" y="2736777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用户登录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0E1511B-FA76-49EA-B000-9517133A98E1}"/>
                </a:ext>
              </a:extLst>
            </p:cNvPr>
            <p:cNvSpPr/>
            <p:nvPr/>
          </p:nvSpPr>
          <p:spPr>
            <a:xfrm>
              <a:off x="1900721" y="3402029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7BAFA7C-35A2-4BC6-BEB7-906DA9513AD0}"/>
                </a:ext>
              </a:extLst>
            </p:cNvPr>
            <p:cNvSpPr/>
            <p:nvPr/>
          </p:nvSpPr>
          <p:spPr>
            <a:xfrm>
              <a:off x="3174715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选择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修改内容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E3D0468-41EB-497F-A030-40922478F5D8}"/>
                </a:ext>
              </a:extLst>
            </p:cNvPr>
            <p:cNvSpPr/>
            <p:nvPr/>
          </p:nvSpPr>
          <p:spPr>
            <a:xfrm>
              <a:off x="3750070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7342296-E8FE-4FC0-A2B3-08800EE92EA3}"/>
                </a:ext>
              </a:extLst>
            </p:cNvPr>
            <p:cNvSpPr/>
            <p:nvPr/>
          </p:nvSpPr>
          <p:spPr>
            <a:xfrm>
              <a:off x="5239821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档案修改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48FE28F-ED0E-481D-BA3D-EF1D341591CE}"/>
                </a:ext>
              </a:extLst>
            </p:cNvPr>
            <p:cNvSpPr/>
            <p:nvPr/>
          </p:nvSpPr>
          <p:spPr>
            <a:xfrm>
              <a:off x="5815176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E1AF468-9561-41E0-83CB-62930211A056}"/>
                </a:ext>
              </a:extLst>
            </p:cNvPr>
            <p:cNvSpPr/>
            <p:nvPr/>
          </p:nvSpPr>
          <p:spPr>
            <a:xfrm>
              <a:off x="7253555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提交审核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A08FD5B-6FD1-4E0E-A264-C8717A97B5FA}"/>
                </a:ext>
              </a:extLst>
            </p:cNvPr>
            <p:cNvSpPr/>
            <p:nvPr/>
          </p:nvSpPr>
          <p:spPr>
            <a:xfrm>
              <a:off x="7828910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B857DAC-4AC9-4F88-8481-B6FDC6965EDE}"/>
                </a:ext>
              </a:extLst>
            </p:cNvPr>
            <p:cNvSpPr/>
            <p:nvPr/>
          </p:nvSpPr>
          <p:spPr>
            <a:xfrm>
              <a:off x="9267289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管理员审核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A807CBF-5ED1-4B0F-9785-AB2F8CF66A69}"/>
                </a:ext>
              </a:extLst>
            </p:cNvPr>
            <p:cNvSpPr/>
            <p:nvPr/>
          </p:nvSpPr>
          <p:spPr>
            <a:xfrm>
              <a:off x="9842644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75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5A35F8-C163-405F-921E-7B6A23B2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B229BF1-19BB-4FD9-9841-AF53F482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6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66E1F0-8768-459B-92F0-563FC0A5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47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0C236F-6594-4FA9-B903-827DD755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86AA53-A67C-4526-A94B-EFE2D5BE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C93F421-748F-4E97-861D-C4E11DF1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49068" y="0"/>
            <a:ext cx="11042931" cy="776835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/>
              <a:t>  服务器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9069" y="-89012"/>
            <a:ext cx="11134641" cy="7096715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421301"/>
            <a:ext cx="1165253" cy="469338"/>
          </a:xfrm>
          <a:prstGeom prst="rect">
            <a:avLst/>
          </a:prstGeom>
          <a:solidFill>
            <a:srgbClr val="00873C"/>
          </a:solidFill>
          <a:ln>
            <a:noFill/>
          </a:ln>
          <a:effectLst>
            <a:outerShdw blurRad="76200" dist="127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服务器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2313722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SVN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206143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网站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CFEDA8-CF75-4D81-A230-86341163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15" y="1301246"/>
            <a:ext cx="9082548" cy="38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9068" y="0"/>
            <a:ext cx="11042931" cy="776835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/>
              <a:t>  服务器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9069" y="-89012"/>
            <a:ext cx="11134641" cy="7096715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3722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SVN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206143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网站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EBA92-B76A-4C60-BA28-D271BB4B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09" y="1301246"/>
            <a:ext cx="5153025" cy="40481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6B0EF05-428C-4603-BB96-BA3979D659FF}"/>
              </a:ext>
            </a:extLst>
          </p:cNvPr>
          <p:cNvSpPr/>
          <p:nvPr/>
        </p:nvSpPr>
        <p:spPr>
          <a:xfrm>
            <a:off x="1181438" y="0"/>
            <a:ext cx="11042931" cy="776835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/>
              <a:t>  SVN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8A5568-AA20-4F94-B0E6-05B938EF3554}"/>
              </a:ext>
            </a:extLst>
          </p:cNvPr>
          <p:cNvSpPr/>
          <p:nvPr/>
        </p:nvSpPr>
        <p:spPr>
          <a:xfrm>
            <a:off x="3479" y="1427670"/>
            <a:ext cx="1165253" cy="469338"/>
          </a:xfrm>
          <a:prstGeom prst="rect">
            <a:avLst/>
          </a:prstGeom>
          <a:solidFill>
            <a:srgbClr val="00873C"/>
          </a:solidFill>
          <a:ln>
            <a:noFill/>
          </a:ln>
          <a:effectLst>
            <a:outerShdw blurRad="76200" dist="127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886877-CEBA-46AA-92FD-110EC882BD64}"/>
              </a:ext>
            </a:extLst>
          </p:cNvPr>
          <p:cNvSpPr/>
          <p:nvPr/>
        </p:nvSpPr>
        <p:spPr>
          <a:xfrm>
            <a:off x="0" y="1421301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服务器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CE8570-9C84-4F0D-A1D4-ADF9E0E58BF5}"/>
              </a:ext>
            </a:extLst>
          </p:cNvPr>
          <p:cNvSpPr/>
          <p:nvPr/>
        </p:nvSpPr>
        <p:spPr>
          <a:xfrm>
            <a:off x="-7620" y="1420050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服务器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55BCB5-986F-43C1-B717-4850213F7319}"/>
              </a:ext>
            </a:extLst>
          </p:cNvPr>
          <p:cNvSpPr/>
          <p:nvPr/>
        </p:nvSpPr>
        <p:spPr>
          <a:xfrm>
            <a:off x="0" y="2313722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SVN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91FE0E-964C-425B-B6C1-0BD84316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15" y="1301246"/>
            <a:ext cx="9082548" cy="3809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F774A0-56C1-437D-B225-B66B6E1F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703" y="1654719"/>
            <a:ext cx="44481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3.125E-6 0.1291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0" grpId="0" animBg="1"/>
      <p:bldP spid="11" grpId="0" animBg="1"/>
      <p:bldP spid="12" grpId="0"/>
      <p:bldP spid="13" grpId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49068" y="0"/>
            <a:ext cx="11042931" cy="776835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/>
              <a:t>  </a:t>
            </a:r>
            <a:r>
              <a:rPr lang="en-US" altLang="zh-CN" sz="2800" b="1" dirty="0"/>
              <a:t>SVN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9069" y="-89012"/>
            <a:ext cx="11134641" cy="7096715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313722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SVN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3206143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网站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B0EF05-428C-4603-BB96-BA3979D659FF}"/>
              </a:ext>
            </a:extLst>
          </p:cNvPr>
          <p:cNvSpPr/>
          <p:nvPr/>
        </p:nvSpPr>
        <p:spPr>
          <a:xfrm>
            <a:off x="1168732" y="6369"/>
            <a:ext cx="11042931" cy="776835"/>
          </a:xfrm>
          <a:prstGeom prst="rect">
            <a:avLst/>
          </a:prstGeom>
          <a:solidFill>
            <a:srgbClr val="008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/>
              <a:t>  </a:t>
            </a:r>
            <a:r>
              <a:rPr lang="zh-CN" altLang="en-US" sz="2800" b="1" dirty="0"/>
              <a:t>网站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8A5568-AA20-4F94-B0E6-05B938EF3554}"/>
              </a:ext>
            </a:extLst>
          </p:cNvPr>
          <p:cNvSpPr/>
          <p:nvPr/>
        </p:nvSpPr>
        <p:spPr>
          <a:xfrm>
            <a:off x="16185" y="2313722"/>
            <a:ext cx="1165253" cy="469338"/>
          </a:xfrm>
          <a:prstGeom prst="rect">
            <a:avLst/>
          </a:prstGeom>
          <a:solidFill>
            <a:srgbClr val="00873C"/>
          </a:solidFill>
          <a:ln>
            <a:noFill/>
          </a:ln>
          <a:effectLst>
            <a:outerShdw blurRad="76200" dist="127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886877-CEBA-46AA-92FD-110EC882BD64}"/>
              </a:ext>
            </a:extLst>
          </p:cNvPr>
          <p:cNvSpPr/>
          <p:nvPr/>
        </p:nvSpPr>
        <p:spPr>
          <a:xfrm>
            <a:off x="0" y="1421301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服务器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55BCB5-986F-43C1-B717-4850213F7319}"/>
              </a:ext>
            </a:extLst>
          </p:cNvPr>
          <p:cNvSpPr/>
          <p:nvPr/>
        </p:nvSpPr>
        <p:spPr>
          <a:xfrm>
            <a:off x="0" y="2313722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SVN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F774A0-56C1-437D-B225-B66B6E1F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03" y="1654719"/>
            <a:ext cx="4448175" cy="38195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D48FAE3-CC47-48D5-8333-9E7426ED311D}"/>
              </a:ext>
            </a:extLst>
          </p:cNvPr>
          <p:cNvSpPr/>
          <p:nvPr/>
        </p:nvSpPr>
        <p:spPr>
          <a:xfrm>
            <a:off x="1740" y="2316431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SVN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5C7859-A85F-4504-BD77-CB1386FA4475}"/>
              </a:ext>
            </a:extLst>
          </p:cNvPr>
          <p:cNvSpPr/>
          <p:nvPr/>
        </p:nvSpPr>
        <p:spPr>
          <a:xfrm>
            <a:off x="0" y="3206143"/>
            <a:ext cx="1181438" cy="46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网站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04C4C1-FE07-4D43-91FA-FC2624A8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703" y="2539393"/>
            <a:ext cx="86677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1.45833E-6 0.129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0" grpId="0" animBg="1"/>
      <p:bldP spid="11" grpId="0" animBg="1"/>
      <p:bldP spid="14" grpId="0"/>
      <p:bldP spid="16" grpId="0"/>
      <p:bldP spid="1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47B813B-10A6-4D99-8FB3-D78D04F7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AEDF886-44FD-45B1-810A-A6AF87FC36C9}"/>
              </a:ext>
            </a:extLst>
          </p:cNvPr>
          <p:cNvSpPr txBox="1"/>
          <p:nvPr/>
        </p:nvSpPr>
        <p:spPr>
          <a:xfrm>
            <a:off x="4252316" y="3569227"/>
            <a:ext cx="390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张靖祥  计算机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172  2017304010413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555824-0AC7-44EC-A1B3-152AFF811F77}"/>
              </a:ext>
            </a:extLst>
          </p:cNvPr>
          <p:cNvSpPr/>
          <p:nvPr/>
        </p:nvSpPr>
        <p:spPr>
          <a:xfrm>
            <a:off x="1389825" y="1807538"/>
            <a:ext cx="962570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基于</a:t>
            </a:r>
            <a:r>
              <a:rPr lang="en-US" altLang="zh-C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SSM</a:t>
            </a:r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框架的档案修改系统的设计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F2029-9A54-4D47-B138-08B47786D670}"/>
              </a:ext>
            </a:extLst>
          </p:cNvPr>
          <p:cNvSpPr txBox="1"/>
          <p:nvPr/>
        </p:nvSpPr>
        <p:spPr>
          <a:xfrm>
            <a:off x="3948555" y="4132442"/>
            <a:ext cx="450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2020-07-21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8" descr="C:\Documents and Settings\ADMIN\桌面\2-01.jpg">
            <a:extLst>
              <a:ext uri="{FF2B5EF4-FFF2-40B4-BE49-F238E27FC236}">
                <a16:creationId xmlns:a16="http://schemas.microsoft.com/office/drawing/2014/main" id="{A2D784DF-AE7C-4A9B-B538-1C018988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452" t="3242" r="3433" b="87666"/>
          <a:stretch>
            <a:fillRect/>
          </a:stretch>
        </p:blipFill>
        <p:spPr>
          <a:xfrm>
            <a:off x="9130454" y="255270"/>
            <a:ext cx="2683087" cy="640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F170394-66AB-46A1-88C8-B3441B38D90A}"/>
              </a:ext>
            </a:extLst>
          </p:cNvPr>
          <p:cNvCxnSpPr/>
          <p:nvPr/>
        </p:nvCxnSpPr>
        <p:spPr>
          <a:xfrm flipH="1" flipV="1">
            <a:off x="1617980" y="1015365"/>
            <a:ext cx="10195560" cy="19050"/>
          </a:xfrm>
          <a:prstGeom prst="line">
            <a:avLst/>
          </a:prstGeom>
          <a:ln w="38100">
            <a:gradFill>
              <a:gsLst>
                <a:gs pos="0">
                  <a:srgbClr val="00873C"/>
                </a:gs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0873C"/>
                </a:gs>
                <a:gs pos="0">
                  <a:srgbClr val="00873C"/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0" descr="C:\Users\dell\Desktop\未标题-4.gif">
            <a:extLst>
              <a:ext uri="{FF2B5EF4-FFF2-40B4-BE49-F238E27FC236}">
                <a16:creationId xmlns:a16="http://schemas.microsoft.com/office/drawing/2014/main" id="{97452A8E-ED9F-4B62-9E71-D00D3AB35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13" y="4600575"/>
            <a:ext cx="5375487" cy="22631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6736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1AB6A94-8A24-4DA7-81FF-896E951D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AEDF886-44FD-45B1-810A-A6AF87FC36C9}"/>
              </a:ext>
            </a:extLst>
          </p:cNvPr>
          <p:cNvSpPr txBox="1"/>
          <p:nvPr/>
        </p:nvSpPr>
        <p:spPr>
          <a:xfrm>
            <a:off x="4252316" y="3569227"/>
            <a:ext cx="390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张靖祥  计算机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172  2017304010413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555824-0AC7-44EC-A1B3-152AFF811F77}"/>
              </a:ext>
            </a:extLst>
          </p:cNvPr>
          <p:cNvSpPr/>
          <p:nvPr/>
        </p:nvSpPr>
        <p:spPr>
          <a:xfrm>
            <a:off x="1389825" y="1807538"/>
            <a:ext cx="962570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基于</a:t>
            </a:r>
            <a:r>
              <a:rPr lang="en-US" altLang="zh-CN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SSM</a:t>
            </a:r>
            <a:r>
              <a:rPr lang="zh-CN" alt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框架的档案修改系统的设计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6F2029-9A54-4D47-B138-08B47786D670}"/>
              </a:ext>
            </a:extLst>
          </p:cNvPr>
          <p:cNvSpPr txBox="1"/>
          <p:nvPr/>
        </p:nvSpPr>
        <p:spPr>
          <a:xfrm>
            <a:off x="3948555" y="4132442"/>
            <a:ext cx="450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2020-07-21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8" descr="C:\Documents and Settings\ADMIN\桌面\2-01.jpg">
            <a:extLst>
              <a:ext uri="{FF2B5EF4-FFF2-40B4-BE49-F238E27FC236}">
                <a16:creationId xmlns:a16="http://schemas.microsoft.com/office/drawing/2014/main" id="{A2D784DF-AE7C-4A9B-B538-1C018988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452" t="3242" r="3433" b="87666"/>
          <a:stretch>
            <a:fillRect/>
          </a:stretch>
        </p:blipFill>
        <p:spPr>
          <a:xfrm>
            <a:off x="9130454" y="255270"/>
            <a:ext cx="2683087" cy="640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F170394-66AB-46A1-88C8-B3441B38D90A}"/>
              </a:ext>
            </a:extLst>
          </p:cNvPr>
          <p:cNvCxnSpPr/>
          <p:nvPr/>
        </p:nvCxnSpPr>
        <p:spPr>
          <a:xfrm flipH="1" flipV="1">
            <a:off x="1617980" y="1015365"/>
            <a:ext cx="10195560" cy="19050"/>
          </a:xfrm>
          <a:prstGeom prst="line">
            <a:avLst/>
          </a:prstGeom>
          <a:ln w="38100">
            <a:gradFill>
              <a:gsLst>
                <a:gs pos="0">
                  <a:srgbClr val="00873C"/>
                </a:gs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0873C"/>
                </a:gs>
                <a:gs pos="0">
                  <a:srgbClr val="00873C"/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0" descr="C:\Users\dell\Desktop\未标题-4.gif">
            <a:extLst>
              <a:ext uri="{FF2B5EF4-FFF2-40B4-BE49-F238E27FC236}">
                <a16:creationId xmlns:a16="http://schemas.microsoft.com/office/drawing/2014/main" id="{97452A8E-ED9F-4B62-9E71-D00D3AB35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13" y="4600575"/>
            <a:ext cx="5375487" cy="22631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2374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B75E639-88D2-472D-9791-48CDBA9A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17FA83-A0FD-4DD8-93BE-66B127B5F221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D755919-7077-4E84-B7D9-E58E4EB08E8B}"/>
              </a:ext>
            </a:extLst>
          </p:cNvPr>
          <p:cNvSpPr/>
          <p:nvPr/>
        </p:nvSpPr>
        <p:spPr>
          <a:xfrm>
            <a:off x="1325366" y="2736777"/>
            <a:ext cx="1376737" cy="6549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用户登录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B771D74-372A-4397-A3FA-F9FF90D7ED3C}"/>
              </a:ext>
            </a:extLst>
          </p:cNvPr>
          <p:cNvGrpSpPr/>
          <p:nvPr/>
        </p:nvGrpSpPr>
        <p:grpSpPr>
          <a:xfrm>
            <a:off x="0" y="2734208"/>
            <a:ext cx="12192001" cy="2074097"/>
            <a:chOff x="0" y="2734208"/>
            <a:chExt cx="12192001" cy="2074097"/>
          </a:xfrm>
        </p:grpSpPr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8EE0895C-D534-418A-B00B-9922DE1E988E}"/>
                </a:ext>
              </a:extLst>
            </p:cNvPr>
            <p:cNvSpPr/>
            <p:nvPr/>
          </p:nvSpPr>
          <p:spPr>
            <a:xfrm>
              <a:off x="0" y="3667874"/>
              <a:ext cx="12192001" cy="1140431"/>
            </a:xfrm>
            <a:prstGeom prst="rightArrow">
              <a:avLst>
                <a:gd name="adj1" fmla="val 31982"/>
                <a:gd name="adj2" fmla="val 50000"/>
              </a:avLst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A887BB4-5A1F-4775-B657-422B130947D2}"/>
                </a:ext>
              </a:extLst>
            </p:cNvPr>
            <p:cNvSpPr/>
            <p:nvPr/>
          </p:nvSpPr>
          <p:spPr>
            <a:xfrm>
              <a:off x="1900721" y="3402029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7772040-E579-44F6-98FC-886B1F16EC29}"/>
                </a:ext>
              </a:extLst>
            </p:cNvPr>
            <p:cNvSpPr/>
            <p:nvPr/>
          </p:nvSpPr>
          <p:spPr>
            <a:xfrm>
              <a:off x="3174715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选择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修改内容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5928C7F-39CA-4CD5-B8FB-28DBAAA07EFA}"/>
                </a:ext>
              </a:extLst>
            </p:cNvPr>
            <p:cNvSpPr/>
            <p:nvPr/>
          </p:nvSpPr>
          <p:spPr>
            <a:xfrm>
              <a:off x="3750070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8F74E61-D6B5-485F-BA9B-97509D7E2176}"/>
                </a:ext>
              </a:extLst>
            </p:cNvPr>
            <p:cNvSpPr/>
            <p:nvPr/>
          </p:nvSpPr>
          <p:spPr>
            <a:xfrm>
              <a:off x="5239821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档案修改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06D0C15-AF5C-4AEF-B77A-D9B635047C29}"/>
                </a:ext>
              </a:extLst>
            </p:cNvPr>
            <p:cNvSpPr/>
            <p:nvPr/>
          </p:nvSpPr>
          <p:spPr>
            <a:xfrm>
              <a:off x="5815176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13EB7A-FCE3-46D7-AB95-1D4B163AE91F}"/>
                </a:ext>
              </a:extLst>
            </p:cNvPr>
            <p:cNvSpPr/>
            <p:nvPr/>
          </p:nvSpPr>
          <p:spPr>
            <a:xfrm>
              <a:off x="7253555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提交审核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FE3C5F-FA88-438C-B1C8-3EB626C469DB}"/>
                </a:ext>
              </a:extLst>
            </p:cNvPr>
            <p:cNvSpPr/>
            <p:nvPr/>
          </p:nvSpPr>
          <p:spPr>
            <a:xfrm>
              <a:off x="7828910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80289BC-34A8-40B4-B450-DE28354ABCD0}"/>
                </a:ext>
              </a:extLst>
            </p:cNvPr>
            <p:cNvSpPr/>
            <p:nvPr/>
          </p:nvSpPr>
          <p:spPr>
            <a:xfrm>
              <a:off x="9267289" y="2734208"/>
              <a:ext cx="1376737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管理员审核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FED5FD2-A1A7-4943-97EE-580A0FCFB1CE}"/>
                </a:ext>
              </a:extLst>
            </p:cNvPr>
            <p:cNvSpPr/>
            <p:nvPr/>
          </p:nvSpPr>
          <p:spPr>
            <a:xfrm>
              <a:off x="9842644" y="3399460"/>
              <a:ext cx="205483" cy="6549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59D828D-6098-4616-9E89-17B7FFFEBFB4}"/>
              </a:ext>
            </a:extLst>
          </p:cNvPr>
          <p:cNvSpPr/>
          <p:nvPr/>
        </p:nvSpPr>
        <p:spPr>
          <a:xfrm>
            <a:off x="1325366" y="1352334"/>
            <a:ext cx="1376737" cy="654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用户登录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82585E0-6A44-4D6A-AE89-26A72A1A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4" t="7593" r="34101" b="23333"/>
          <a:stretch/>
        </p:blipFill>
        <p:spPr>
          <a:xfrm>
            <a:off x="4510354" y="520700"/>
            <a:ext cx="3524039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201873 E" pathEditMode="relative" ptsTypes="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201873 L 0 0 E" pathEditMode="relative" ptsTypes="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1" grpId="2" animBg="1"/>
      <p:bldP spid="22" grpId="0"/>
      <p:bldP spid="22" grpId="1"/>
      <p:bldP spid="2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9B0226-2B8F-476B-BDB5-4094D8F8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0E7FDB-FF56-4001-AC85-E8B94A91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BF543E-7AC5-4751-A0BA-50A7CC73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55" y="3429000"/>
            <a:ext cx="4128075" cy="2946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8A857-57D8-4B6C-BC9E-3C656D3F9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382" y="4019778"/>
            <a:ext cx="6485248" cy="23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4629134-342E-4755-938B-B2CA4F68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52E777-AFB8-4E6F-A73A-79583BD90BA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32E1A-0FD2-4B58-885E-9E804261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70" y="110167"/>
            <a:ext cx="3916210" cy="54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0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4629134-342E-4755-938B-B2CA4F68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52E777-AFB8-4E6F-A73A-79583BD90BA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32E1A-0FD2-4B58-885E-9E804261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33" y="110167"/>
            <a:ext cx="3916210" cy="54423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6EFC91-FA5C-4071-95E9-A49EB0F4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47" y="3499593"/>
            <a:ext cx="2673780" cy="14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7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E3B682-BD7C-49C9-990B-95CF0922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52E777-AFB8-4E6F-A73A-79583BD90BA5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3DB7AD-A065-42F1-AB75-B9F7B1112422}"/>
              </a:ext>
            </a:extLst>
          </p:cNvPr>
          <p:cNvGrpSpPr/>
          <p:nvPr/>
        </p:nvGrpSpPr>
        <p:grpSpPr>
          <a:xfrm>
            <a:off x="4429233" y="110167"/>
            <a:ext cx="3916210" cy="5442334"/>
            <a:chOff x="4429233" y="110167"/>
            <a:chExt cx="3916210" cy="544233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6332E1A-0FD2-4B58-885E-9E804261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233" y="110167"/>
              <a:ext cx="3916210" cy="5442334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1F60762-18FE-4262-BF12-2D4FE491D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056" y="3514534"/>
              <a:ext cx="2669382" cy="128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74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E3B682-BD7C-49C9-990B-95CF0922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52E777-AFB8-4E6F-A73A-79583BD90BA5}"/>
              </a:ext>
            </a:extLst>
          </p:cNvPr>
          <p:cNvSpPr/>
          <p:nvPr/>
        </p:nvSpPr>
        <p:spPr>
          <a:xfrm>
            <a:off x="0" y="-3175"/>
            <a:ext cx="12191999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7EF988-BFE1-409E-8E3D-29B87915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32" y="110167"/>
            <a:ext cx="3920003" cy="54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AC1305-405C-4123-B74A-D344D148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77D722-B4D2-4E59-80EF-FC734492821F}"/>
              </a:ext>
            </a:extLst>
          </p:cNvPr>
          <p:cNvSpPr/>
          <p:nvPr/>
        </p:nvSpPr>
        <p:spPr>
          <a:xfrm>
            <a:off x="5949950" y="3213100"/>
            <a:ext cx="2178050" cy="273050"/>
          </a:xfrm>
          <a:prstGeom prst="rect">
            <a:avLst/>
          </a:prstGeom>
          <a:noFill/>
          <a:ln>
            <a:solidFill>
              <a:srgbClr val="ED556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758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#405337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91</Words>
  <Application>Microsoft Office PowerPoint</Application>
  <PresentationFormat>宽屏</PresentationFormat>
  <Paragraphs>42</Paragraphs>
  <Slides>29</Slides>
  <Notes>1</Notes>
  <HiddenSlides>19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黑体</vt:lpstr>
      <vt:lpstr>华文行楷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1967527237@qq.com</dc:creator>
  <cp:lastModifiedBy>1967527237@qq.com</cp:lastModifiedBy>
  <cp:revision>31</cp:revision>
  <dcterms:created xsi:type="dcterms:W3CDTF">2020-07-18T07:58:39Z</dcterms:created>
  <dcterms:modified xsi:type="dcterms:W3CDTF">2020-07-22T01:31:17Z</dcterms:modified>
</cp:coreProperties>
</file>